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6F867-23A8-4263-B062-BB35B321D1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F752158-8147-4210-9E28-23CA790274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B9DBEB-E6D4-4CFF-965C-125D810C34D4}"/>
              </a:ext>
            </a:extLst>
          </p:cNvPr>
          <p:cNvSpPr>
            <a:spLocks noGrp="1"/>
          </p:cNvSpPr>
          <p:nvPr>
            <p:ph type="dt" sz="half" idx="10"/>
          </p:nvPr>
        </p:nvSpPr>
        <p:spPr/>
        <p:txBody>
          <a:bodyPr/>
          <a:lstStyle/>
          <a:p>
            <a:fld id="{6DBCC75F-5C08-4F12-9E72-7B37FAC042C6}" type="datetimeFigureOut">
              <a:rPr lang="en-US" smtClean="0"/>
              <a:t>2/9/2021</a:t>
            </a:fld>
            <a:endParaRPr lang="en-US"/>
          </a:p>
        </p:txBody>
      </p:sp>
      <p:sp>
        <p:nvSpPr>
          <p:cNvPr id="5" name="Footer Placeholder 4">
            <a:extLst>
              <a:ext uri="{FF2B5EF4-FFF2-40B4-BE49-F238E27FC236}">
                <a16:creationId xmlns:a16="http://schemas.microsoft.com/office/drawing/2014/main" id="{74F85544-A981-47B7-8E65-D4DBC2E83E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053ADD-37C0-4AEF-B3C6-44E6F6148E51}"/>
              </a:ext>
            </a:extLst>
          </p:cNvPr>
          <p:cNvSpPr>
            <a:spLocks noGrp="1"/>
          </p:cNvSpPr>
          <p:nvPr>
            <p:ph type="sldNum" sz="quarter" idx="12"/>
          </p:nvPr>
        </p:nvSpPr>
        <p:spPr/>
        <p:txBody>
          <a:bodyPr/>
          <a:lstStyle/>
          <a:p>
            <a:fld id="{0A2ADA8D-3896-4C3C-988A-174E627A0536}" type="slidenum">
              <a:rPr lang="en-US" smtClean="0"/>
              <a:t>‹#›</a:t>
            </a:fld>
            <a:endParaRPr lang="en-US"/>
          </a:p>
        </p:txBody>
      </p:sp>
    </p:spTree>
    <p:extLst>
      <p:ext uri="{BB962C8B-B14F-4D97-AF65-F5344CB8AC3E}">
        <p14:creationId xmlns:p14="http://schemas.microsoft.com/office/powerpoint/2010/main" val="23096662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E0B8F-B215-437B-981F-255C346F28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908F8B-653F-4D6B-9C77-7747B1A0C7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C6F345-A58A-42D4-A847-4D6731061952}"/>
              </a:ext>
            </a:extLst>
          </p:cNvPr>
          <p:cNvSpPr>
            <a:spLocks noGrp="1"/>
          </p:cNvSpPr>
          <p:nvPr>
            <p:ph type="dt" sz="half" idx="10"/>
          </p:nvPr>
        </p:nvSpPr>
        <p:spPr/>
        <p:txBody>
          <a:bodyPr/>
          <a:lstStyle/>
          <a:p>
            <a:fld id="{6DBCC75F-5C08-4F12-9E72-7B37FAC042C6}" type="datetimeFigureOut">
              <a:rPr lang="en-US" smtClean="0"/>
              <a:t>2/9/2021</a:t>
            </a:fld>
            <a:endParaRPr lang="en-US"/>
          </a:p>
        </p:txBody>
      </p:sp>
      <p:sp>
        <p:nvSpPr>
          <p:cNvPr id="5" name="Footer Placeholder 4">
            <a:extLst>
              <a:ext uri="{FF2B5EF4-FFF2-40B4-BE49-F238E27FC236}">
                <a16:creationId xmlns:a16="http://schemas.microsoft.com/office/drawing/2014/main" id="{F057FC4E-B338-4C4C-B8B8-65CF2B3FA7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E66D6C-DCE7-463C-AF26-079614A640EA}"/>
              </a:ext>
            </a:extLst>
          </p:cNvPr>
          <p:cNvSpPr>
            <a:spLocks noGrp="1"/>
          </p:cNvSpPr>
          <p:nvPr>
            <p:ph type="sldNum" sz="quarter" idx="12"/>
          </p:nvPr>
        </p:nvSpPr>
        <p:spPr/>
        <p:txBody>
          <a:bodyPr/>
          <a:lstStyle/>
          <a:p>
            <a:fld id="{0A2ADA8D-3896-4C3C-988A-174E627A0536}" type="slidenum">
              <a:rPr lang="en-US" smtClean="0"/>
              <a:t>‹#›</a:t>
            </a:fld>
            <a:endParaRPr lang="en-US"/>
          </a:p>
        </p:txBody>
      </p:sp>
    </p:spTree>
    <p:extLst>
      <p:ext uri="{BB962C8B-B14F-4D97-AF65-F5344CB8AC3E}">
        <p14:creationId xmlns:p14="http://schemas.microsoft.com/office/powerpoint/2010/main" val="654390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3325C1-C5FE-430A-A057-4B1FAD22F1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22537AA-AF71-49E1-A0ED-F2181370D04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37D219-90EF-425E-8694-3DCA731E8B3D}"/>
              </a:ext>
            </a:extLst>
          </p:cNvPr>
          <p:cNvSpPr>
            <a:spLocks noGrp="1"/>
          </p:cNvSpPr>
          <p:nvPr>
            <p:ph type="dt" sz="half" idx="10"/>
          </p:nvPr>
        </p:nvSpPr>
        <p:spPr/>
        <p:txBody>
          <a:bodyPr/>
          <a:lstStyle/>
          <a:p>
            <a:fld id="{6DBCC75F-5C08-4F12-9E72-7B37FAC042C6}" type="datetimeFigureOut">
              <a:rPr lang="en-US" smtClean="0"/>
              <a:t>2/9/2021</a:t>
            </a:fld>
            <a:endParaRPr lang="en-US"/>
          </a:p>
        </p:txBody>
      </p:sp>
      <p:sp>
        <p:nvSpPr>
          <p:cNvPr id="5" name="Footer Placeholder 4">
            <a:extLst>
              <a:ext uri="{FF2B5EF4-FFF2-40B4-BE49-F238E27FC236}">
                <a16:creationId xmlns:a16="http://schemas.microsoft.com/office/drawing/2014/main" id="{1F93B90D-266E-4CEB-8227-175D0BCD2B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2D4D5D-5C67-4268-B402-03EF7BE8FCCA}"/>
              </a:ext>
            </a:extLst>
          </p:cNvPr>
          <p:cNvSpPr>
            <a:spLocks noGrp="1"/>
          </p:cNvSpPr>
          <p:nvPr>
            <p:ph type="sldNum" sz="quarter" idx="12"/>
          </p:nvPr>
        </p:nvSpPr>
        <p:spPr/>
        <p:txBody>
          <a:bodyPr/>
          <a:lstStyle/>
          <a:p>
            <a:fld id="{0A2ADA8D-3896-4C3C-988A-174E627A0536}" type="slidenum">
              <a:rPr lang="en-US" smtClean="0"/>
              <a:t>‹#›</a:t>
            </a:fld>
            <a:endParaRPr lang="en-US"/>
          </a:p>
        </p:txBody>
      </p:sp>
    </p:spTree>
    <p:extLst>
      <p:ext uri="{BB962C8B-B14F-4D97-AF65-F5344CB8AC3E}">
        <p14:creationId xmlns:p14="http://schemas.microsoft.com/office/powerpoint/2010/main" val="31744849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2EC74-F3B8-4C7B-AEE8-EA8CD661DE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15CEFA-FD14-495E-BB66-E0D11987458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0738E5-3106-4507-BE47-884A0D3C6588}"/>
              </a:ext>
            </a:extLst>
          </p:cNvPr>
          <p:cNvSpPr>
            <a:spLocks noGrp="1"/>
          </p:cNvSpPr>
          <p:nvPr>
            <p:ph type="dt" sz="half" idx="10"/>
          </p:nvPr>
        </p:nvSpPr>
        <p:spPr/>
        <p:txBody>
          <a:bodyPr/>
          <a:lstStyle/>
          <a:p>
            <a:fld id="{6DBCC75F-5C08-4F12-9E72-7B37FAC042C6}" type="datetimeFigureOut">
              <a:rPr lang="en-US" smtClean="0"/>
              <a:t>2/9/2021</a:t>
            </a:fld>
            <a:endParaRPr lang="en-US"/>
          </a:p>
        </p:txBody>
      </p:sp>
      <p:sp>
        <p:nvSpPr>
          <p:cNvPr id="5" name="Footer Placeholder 4">
            <a:extLst>
              <a:ext uri="{FF2B5EF4-FFF2-40B4-BE49-F238E27FC236}">
                <a16:creationId xmlns:a16="http://schemas.microsoft.com/office/drawing/2014/main" id="{C1DE5427-3BFC-41B8-BA5C-76F56CF0E0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398444-08CA-45B6-BB3C-91248B483EF0}"/>
              </a:ext>
            </a:extLst>
          </p:cNvPr>
          <p:cNvSpPr>
            <a:spLocks noGrp="1"/>
          </p:cNvSpPr>
          <p:nvPr>
            <p:ph type="sldNum" sz="quarter" idx="12"/>
          </p:nvPr>
        </p:nvSpPr>
        <p:spPr/>
        <p:txBody>
          <a:bodyPr/>
          <a:lstStyle/>
          <a:p>
            <a:fld id="{0A2ADA8D-3896-4C3C-988A-174E627A0536}" type="slidenum">
              <a:rPr lang="en-US" smtClean="0"/>
              <a:t>‹#›</a:t>
            </a:fld>
            <a:endParaRPr lang="en-US"/>
          </a:p>
        </p:txBody>
      </p:sp>
    </p:spTree>
    <p:extLst>
      <p:ext uri="{BB962C8B-B14F-4D97-AF65-F5344CB8AC3E}">
        <p14:creationId xmlns:p14="http://schemas.microsoft.com/office/powerpoint/2010/main" val="51867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70A65-E6BB-4302-B0F9-84DEE7A708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11D7DC-518A-4008-B827-6D1A8FD214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1CCF10C-A90F-4E1E-B702-016BEF992F16}"/>
              </a:ext>
            </a:extLst>
          </p:cNvPr>
          <p:cNvSpPr>
            <a:spLocks noGrp="1"/>
          </p:cNvSpPr>
          <p:nvPr>
            <p:ph type="dt" sz="half" idx="10"/>
          </p:nvPr>
        </p:nvSpPr>
        <p:spPr/>
        <p:txBody>
          <a:bodyPr/>
          <a:lstStyle/>
          <a:p>
            <a:fld id="{6DBCC75F-5C08-4F12-9E72-7B37FAC042C6}" type="datetimeFigureOut">
              <a:rPr lang="en-US" smtClean="0"/>
              <a:t>2/9/2021</a:t>
            </a:fld>
            <a:endParaRPr lang="en-US"/>
          </a:p>
        </p:txBody>
      </p:sp>
      <p:sp>
        <p:nvSpPr>
          <p:cNvPr id="5" name="Footer Placeholder 4">
            <a:extLst>
              <a:ext uri="{FF2B5EF4-FFF2-40B4-BE49-F238E27FC236}">
                <a16:creationId xmlns:a16="http://schemas.microsoft.com/office/drawing/2014/main" id="{41840E96-2105-41EB-8562-282F73EBF4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5BF223-FE62-45DD-A49E-1C4BD742B6D0}"/>
              </a:ext>
            </a:extLst>
          </p:cNvPr>
          <p:cNvSpPr>
            <a:spLocks noGrp="1"/>
          </p:cNvSpPr>
          <p:nvPr>
            <p:ph type="sldNum" sz="quarter" idx="12"/>
          </p:nvPr>
        </p:nvSpPr>
        <p:spPr/>
        <p:txBody>
          <a:bodyPr/>
          <a:lstStyle/>
          <a:p>
            <a:fld id="{0A2ADA8D-3896-4C3C-988A-174E627A0536}" type="slidenum">
              <a:rPr lang="en-US" smtClean="0"/>
              <a:t>‹#›</a:t>
            </a:fld>
            <a:endParaRPr lang="en-US"/>
          </a:p>
        </p:txBody>
      </p:sp>
    </p:spTree>
    <p:extLst>
      <p:ext uri="{BB962C8B-B14F-4D97-AF65-F5344CB8AC3E}">
        <p14:creationId xmlns:p14="http://schemas.microsoft.com/office/powerpoint/2010/main" val="1449843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4FA20-1AA6-4463-BBB7-DD69A4D1E9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79CD0E-DC2D-41A3-B875-411C5CD728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E2F0188-9CC1-45F1-8B60-B24543EAACD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98D57F8-55DE-41A1-ACC2-FC4D59D6DF6B}"/>
              </a:ext>
            </a:extLst>
          </p:cNvPr>
          <p:cNvSpPr>
            <a:spLocks noGrp="1"/>
          </p:cNvSpPr>
          <p:nvPr>
            <p:ph type="dt" sz="half" idx="10"/>
          </p:nvPr>
        </p:nvSpPr>
        <p:spPr/>
        <p:txBody>
          <a:bodyPr/>
          <a:lstStyle/>
          <a:p>
            <a:fld id="{6DBCC75F-5C08-4F12-9E72-7B37FAC042C6}" type="datetimeFigureOut">
              <a:rPr lang="en-US" smtClean="0"/>
              <a:t>2/9/2021</a:t>
            </a:fld>
            <a:endParaRPr lang="en-US"/>
          </a:p>
        </p:txBody>
      </p:sp>
      <p:sp>
        <p:nvSpPr>
          <p:cNvPr id="6" name="Footer Placeholder 5">
            <a:extLst>
              <a:ext uri="{FF2B5EF4-FFF2-40B4-BE49-F238E27FC236}">
                <a16:creationId xmlns:a16="http://schemas.microsoft.com/office/drawing/2014/main" id="{B7E32219-39D6-48E3-A47E-4148D1DF87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29A962-BA54-4959-8BB3-F6DC8CD2AC78}"/>
              </a:ext>
            </a:extLst>
          </p:cNvPr>
          <p:cNvSpPr>
            <a:spLocks noGrp="1"/>
          </p:cNvSpPr>
          <p:nvPr>
            <p:ph type="sldNum" sz="quarter" idx="12"/>
          </p:nvPr>
        </p:nvSpPr>
        <p:spPr/>
        <p:txBody>
          <a:bodyPr/>
          <a:lstStyle/>
          <a:p>
            <a:fld id="{0A2ADA8D-3896-4C3C-988A-174E627A0536}" type="slidenum">
              <a:rPr lang="en-US" smtClean="0"/>
              <a:t>‹#›</a:t>
            </a:fld>
            <a:endParaRPr lang="en-US"/>
          </a:p>
        </p:txBody>
      </p:sp>
    </p:spTree>
    <p:extLst>
      <p:ext uri="{BB962C8B-B14F-4D97-AF65-F5344CB8AC3E}">
        <p14:creationId xmlns:p14="http://schemas.microsoft.com/office/powerpoint/2010/main" val="1934334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A300A-3D2F-483F-A867-1D3A59E3168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48AB2A4-0A24-4350-A7D0-83412B6E45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AF6C93-ADA3-48A0-A1DE-6C1FBEBEF4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BC0E541-B38A-4DB9-A5F0-71C312272B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E031320-E578-4D5D-AA65-7D35AD4D6C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9E65ABF-F0AB-4FA7-ACAE-7BC765C9F50C}"/>
              </a:ext>
            </a:extLst>
          </p:cNvPr>
          <p:cNvSpPr>
            <a:spLocks noGrp="1"/>
          </p:cNvSpPr>
          <p:nvPr>
            <p:ph type="dt" sz="half" idx="10"/>
          </p:nvPr>
        </p:nvSpPr>
        <p:spPr/>
        <p:txBody>
          <a:bodyPr/>
          <a:lstStyle/>
          <a:p>
            <a:fld id="{6DBCC75F-5C08-4F12-9E72-7B37FAC042C6}" type="datetimeFigureOut">
              <a:rPr lang="en-US" smtClean="0"/>
              <a:t>2/9/2021</a:t>
            </a:fld>
            <a:endParaRPr lang="en-US"/>
          </a:p>
        </p:txBody>
      </p:sp>
      <p:sp>
        <p:nvSpPr>
          <p:cNvPr id="8" name="Footer Placeholder 7">
            <a:extLst>
              <a:ext uri="{FF2B5EF4-FFF2-40B4-BE49-F238E27FC236}">
                <a16:creationId xmlns:a16="http://schemas.microsoft.com/office/drawing/2014/main" id="{BA27152E-F6AD-42F1-967F-7F400BAE52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9AF511C-9663-4A0A-9B64-7A5292CA7C73}"/>
              </a:ext>
            </a:extLst>
          </p:cNvPr>
          <p:cNvSpPr>
            <a:spLocks noGrp="1"/>
          </p:cNvSpPr>
          <p:nvPr>
            <p:ph type="sldNum" sz="quarter" idx="12"/>
          </p:nvPr>
        </p:nvSpPr>
        <p:spPr/>
        <p:txBody>
          <a:bodyPr/>
          <a:lstStyle/>
          <a:p>
            <a:fld id="{0A2ADA8D-3896-4C3C-988A-174E627A0536}" type="slidenum">
              <a:rPr lang="en-US" smtClean="0"/>
              <a:t>‹#›</a:t>
            </a:fld>
            <a:endParaRPr lang="en-US"/>
          </a:p>
        </p:txBody>
      </p:sp>
    </p:spTree>
    <p:extLst>
      <p:ext uri="{BB962C8B-B14F-4D97-AF65-F5344CB8AC3E}">
        <p14:creationId xmlns:p14="http://schemas.microsoft.com/office/powerpoint/2010/main" val="24813043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685CC-D3A9-43B8-97B4-3BC4EFE9DE7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F9E5A0-3EE0-408F-9493-8AC39D7949EA}"/>
              </a:ext>
            </a:extLst>
          </p:cNvPr>
          <p:cNvSpPr>
            <a:spLocks noGrp="1"/>
          </p:cNvSpPr>
          <p:nvPr>
            <p:ph type="dt" sz="half" idx="10"/>
          </p:nvPr>
        </p:nvSpPr>
        <p:spPr/>
        <p:txBody>
          <a:bodyPr/>
          <a:lstStyle/>
          <a:p>
            <a:fld id="{6DBCC75F-5C08-4F12-9E72-7B37FAC042C6}" type="datetimeFigureOut">
              <a:rPr lang="en-US" smtClean="0"/>
              <a:t>2/9/2021</a:t>
            </a:fld>
            <a:endParaRPr lang="en-US"/>
          </a:p>
        </p:txBody>
      </p:sp>
      <p:sp>
        <p:nvSpPr>
          <p:cNvPr id="4" name="Footer Placeholder 3">
            <a:extLst>
              <a:ext uri="{FF2B5EF4-FFF2-40B4-BE49-F238E27FC236}">
                <a16:creationId xmlns:a16="http://schemas.microsoft.com/office/drawing/2014/main" id="{6893F98A-31D4-4520-8B17-40326CA564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243E7F-7B74-45AA-82E7-A4828A605527}"/>
              </a:ext>
            </a:extLst>
          </p:cNvPr>
          <p:cNvSpPr>
            <a:spLocks noGrp="1"/>
          </p:cNvSpPr>
          <p:nvPr>
            <p:ph type="sldNum" sz="quarter" idx="12"/>
          </p:nvPr>
        </p:nvSpPr>
        <p:spPr/>
        <p:txBody>
          <a:bodyPr/>
          <a:lstStyle/>
          <a:p>
            <a:fld id="{0A2ADA8D-3896-4C3C-988A-174E627A0536}" type="slidenum">
              <a:rPr lang="en-US" smtClean="0"/>
              <a:t>‹#›</a:t>
            </a:fld>
            <a:endParaRPr lang="en-US"/>
          </a:p>
        </p:txBody>
      </p:sp>
    </p:spTree>
    <p:extLst>
      <p:ext uri="{BB962C8B-B14F-4D97-AF65-F5344CB8AC3E}">
        <p14:creationId xmlns:p14="http://schemas.microsoft.com/office/powerpoint/2010/main" val="1357850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ED9EB4-72AC-4126-9F19-08D3E29568AF}"/>
              </a:ext>
            </a:extLst>
          </p:cNvPr>
          <p:cNvSpPr>
            <a:spLocks noGrp="1"/>
          </p:cNvSpPr>
          <p:nvPr>
            <p:ph type="dt" sz="half" idx="10"/>
          </p:nvPr>
        </p:nvSpPr>
        <p:spPr/>
        <p:txBody>
          <a:bodyPr/>
          <a:lstStyle/>
          <a:p>
            <a:fld id="{6DBCC75F-5C08-4F12-9E72-7B37FAC042C6}" type="datetimeFigureOut">
              <a:rPr lang="en-US" smtClean="0"/>
              <a:t>2/9/2021</a:t>
            </a:fld>
            <a:endParaRPr lang="en-US"/>
          </a:p>
        </p:txBody>
      </p:sp>
      <p:sp>
        <p:nvSpPr>
          <p:cNvPr id="3" name="Footer Placeholder 2">
            <a:extLst>
              <a:ext uri="{FF2B5EF4-FFF2-40B4-BE49-F238E27FC236}">
                <a16:creationId xmlns:a16="http://schemas.microsoft.com/office/drawing/2014/main" id="{5251EE25-09A9-41FA-B04B-0F3C0E00392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5CB6935-3C8B-43BB-AC42-C1D4B3472A01}"/>
              </a:ext>
            </a:extLst>
          </p:cNvPr>
          <p:cNvSpPr>
            <a:spLocks noGrp="1"/>
          </p:cNvSpPr>
          <p:nvPr>
            <p:ph type="sldNum" sz="quarter" idx="12"/>
          </p:nvPr>
        </p:nvSpPr>
        <p:spPr/>
        <p:txBody>
          <a:bodyPr/>
          <a:lstStyle/>
          <a:p>
            <a:fld id="{0A2ADA8D-3896-4C3C-988A-174E627A0536}" type="slidenum">
              <a:rPr lang="en-US" smtClean="0"/>
              <a:t>‹#›</a:t>
            </a:fld>
            <a:endParaRPr lang="en-US"/>
          </a:p>
        </p:txBody>
      </p:sp>
    </p:spTree>
    <p:extLst>
      <p:ext uri="{BB962C8B-B14F-4D97-AF65-F5344CB8AC3E}">
        <p14:creationId xmlns:p14="http://schemas.microsoft.com/office/powerpoint/2010/main" val="24026745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3AA97-F347-4B45-AB40-B5AA879FAD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A0B977B-50F6-4342-A8BE-60AD977756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8BB688-9176-44DF-B920-C4730BA402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E94C35-A03A-4C38-84F3-30DA3884B0E2}"/>
              </a:ext>
            </a:extLst>
          </p:cNvPr>
          <p:cNvSpPr>
            <a:spLocks noGrp="1"/>
          </p:cNvSpPr>
          <p:nvPr>
            <p:ph type="dt" sz="half" idx="10"/>
          </p:nvPr>
        </p:nvSpPr>
        <p:spPr/>
        <p:txBody>
          <a:bodyPr/>
          <a:lstStyle/>
          <a:p>
            <a:fld id="{6DBCC75F-5C08-4F12-9E72-7B37FAC042C6}" type="datetimeFigureOut">
              <a:rPr lang="en-US" smtClean="0"/>
              <a:t>2/9/2021</a:t>
            </a:fld>
            <a:endParaRPr lang="en-US"/>
          </a:p>
        </p:txBody>
      </p:sp>
      <p:sp>
        <p:nvSpPr>
          <p:cNvPr id="6" name="Footer Placeholder 5">
            <a:extLst>
              <a:ext uri="{FF2B5EF4-FFF2-40B4-BE49-F238E27FC236}">
                <a16:creationId xmlns:a16="http://schemas.microsoft.com/office/drawing/2014/main" id="{54A8960C-FA79-4918-8670-0775690676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3349FB-D900-4D60-B59F-231C57105A7F}"/>
              </a:ext>
            </a:extLst>
          </p:cNvPr>
          <p:cNvSpPr>
            <a:spLocks noGrp="1"/>
          </p:cNvSpPr>
          <p:nvPr>
            <p:ph type="sldNum" sz="quarter" idx="12"/>
          </p:nvPr>
        </p:nvSpPr>
        <p:spPr/>
        <p:txBody>
          <a:bodyPr/>
          <a:lstStyle/>
          <a:p>
            <a:fld id="{0A2ADA8D-3896-4C3C-988A-174E627A0536}" type="slidenum">
              <a:rPr lang="en-US" smtClean="0"/>
              <a:t>‹#›</a:t>
            </a:fld>
            <a:endParaRPr lang="en-US"/>
          </a:p>
        </p:txBody>
      </p:sp>
    </p:spTree>
    <p:extLst>
      <p:ext uri="{BB962C8B-B14F-4D97-AF65-F5344CB8AC3E}">
        <p14:creationId xmlns:p14="http://schemas.microsoft.com/office/powerpoint/2010/main" val="615883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8DEB7-7E52-44D9-B0E0-7C6E1CABB8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AFE1DEF-1F30-4E38-BD1B-BE469FBD92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40934F-48B0-4CBD-B05A-87E0D3825F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D9FE39-39F5-45CA-9748-5194E94F092B}"/>
              </a:ext>
            </a:extLst>
          </p:cNvPr>
          <p:cNvSpPr>
            <a:spLocks noGrp="1"/>
          </p:cNvSpPr>
          <p:nvPr>
            <p:ph type="dt" sz="half" idx="10"/>
          </p:nvPr>
        </p:nvSpPr>
        <p:spPr/>
        <p:txBody>
          <a:bodyPr/>
          <a:lstStyle/>
          <a:p>
            <a:fld id="{6DBCC75F-5C08-4F12-9E72-7B37FAC042C6}" type="datetimeFigureOut">
              <a:rPr lang="en-US" smtClean="0"/>
              <a:t>2/9/2021</a:t>
            </a:fld>
            <a:endParaRPr lang="en-US"/>
          </a:p>
        </p:txBody>
      </p:sp>
      <p:sp>
        <p:nvSpPr>
          <p:cNvPr id="6" name="Footer Placeholder 5">
            <a:extLst>
              <a:ext uri="{FF2B5EF4-FFF2-40B4-BE49-F238E27FC236}">
                <a16:creationId xmlns:a16="http://schemas.microsoft.com/office/drawing/2014/main" id="{58315057-D406-43DC-BF9F-DEC3783821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E64598-45DB-4016-A47F-55D4FE857B65}"/>
              </a:ext>
            </a:extLst>
          </p:cNvPr>
          <p:cNvSpPr>
            <a:spLocks noGrp="1"/>
          </p:cNvSpPr>
          <p:nvPr>
            <p:ph type="sldNum" sz="quarter" idx="12"/>
          </p:nvPr>
        </p:nvSpPr>
        <p:spPr/>
        <p:txBody>
          <a:bodyPr/>
          <a:lstStyle/>
          <a:p>
            <a:fld id="{0A2ADA8D-3896-4C3C-988A-174E627A0536}" type="slidenum">
              <a:rPr lang="en-US" smtClean="0"/>
              <a:t>‹#›</a:t>
            </a:fld>
            <a:endParaRPr lang="en-US"/>
          </a:p>
        </p:txBody>
      </p:sp>
    </p:spTree>
    <p:extLst>
      <p:ext uri="{BB962C8B-B14F-4D97-AF65-F5344CB8AC3E}">
        <p14:creationId xmlns:p14="http://schemas.microsoft.com/office/powerpoint/2010/main" val="2873395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B11CB4-8614-4B22-A919-7D699AD1B1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97CCB3C-CED1-4015-A369-F1970580AB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29B5C7-4A2C-4C99-AA46-15277F6546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BCC75F-5C08-4F12-9E72-7B37FAC042C6}" type="datetimeFigureOut">
              <a:rPr lang="en-US" smtClean="0"/>
              <a:t>2/9/2021</a:t>
            </a:fld>
            <a:endParaRPr lang="en-US"/>
          </a:p>
        </p:txBody>
      </p:sp>
      <p:sp>
        <p:nvSpPr>
          <p:cNvPr id="5" name="Footer Placeholder 4">
            <a:extLst>
              <a:ext uri="{FF2B5EF4-FFF2-40B4-BE49-F238E27FC236}">
                <a16:creationId xmlns:a16="http://schemas.microsoft.com/office/drawing/2014/main" id="{4ADA5474-7175-45FD-95E9-6D89051498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BCE9FFA-5EE9-49E1-A0A6-C0F812801C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2ADA8D-3896-4C3C-988A-174E627A0536}" type="slidenum">
              <a:rPr lang="en-US" smtClean="0"/>
              <a:t>‹#›</a:t>
            </a:fld>
            <a:endParaRPr lang="en-US"/>
          </a:p>
        </p:txBody>
      </p:sp>
    </p:spTree>
    <p:extLst>
      <p:ext uri="{BB962C8B-B14F-4D97-AF65-F5344CB8AC3E}">
        <p14:creationId xmlns:p14="http://schemas.microsoft.com/office/powerpoint/2010/main" val="3996593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20B3D-C7A3-4339-81B7-4501C016786B}"/>
              </a:ext>
            </a:extLst>
          </p:cNvPr>
          <p:cNvSpPr>
            <a:spLocks noGrp="1"/>
          </p:cNvSpPr>
          <p:nvPr>
            <p:ph type="ctrTitle"/>
          </p:nvPr>
        </p:nvSpPr>
        <p:spPr>
          <a:xfrm>
            <a:off x="838199" y="291090"/>
            <a:ext cx="10515599" cy="932688"/>
          </a:xfrm>
        </p:spPr>
        <p:txBody>
          <a:bodyPr>
            <a:normAutofit/>
          </a:bodyPr>
          <a:lstStyle/>
          <a:p>
            <a:pPr algn="l"/>
            <a:r>
              <a:rPr lang="en-US" sz="3000"/>
              <a:t>Lenard Balwin To </a:t>
            </a:r>
            <a:br>
              <a:rPr lang="en-US" sz="3000"/>
            </a:br>
            <a:r>
              <a:rPr lang="en-US" sz="3000"/>
              <a:t>CMPILER S11</a:t>
            </a:r>
          </a:p>
        </p:txBody>
      </p:sp>
      <p:sp>
        <p:nvSpPr>
          <p:cNvPr id="3" name="Subtitle 2">
            <a:extLst>
              <a:ext uri="{FF2B5EF4-FFF2-40B4-BE49-F238E27FC236}">
                <a16:creationId xmlns:a16="http://schemas.microsoft.com/office/drawing/2014/main" id="{7C10916A-071C-42C3-83CD-59E21F1B7A6B}"/>
              </a:ext>
            </a:extLst>
          </p:cNvPr>
          <p:cNvSpPr>
            <a:spLocks noGrp="1"/>
          </p:cNvSpPr>
          <p:nvPr>
            <p:ph type="subTitle" idx="1"/>
          </p:nvPr>
        </p:nvSpPr>
        <p:spPr>
          <a:xfrm>
            <a:off x="838199" y="1335726"/>
            <a:ext cx="10515599" cy="420624"/>
          </a:xfrm>
        </p:spPr>
        <p:txBody>
          <a:bodyPr>
            <a:normAutofit/>
          </a:bodyPr>
          <a:lstStyle/>
          <a:p>
            <a:pPr algn="l"/>
            <a:endParaRPr lang="en-US"/>
          </a:p>
        </p:txBody>
      </p:sp>
      <p:pic>
        <p:nvPicPr>
          <p:cNvPr id="4" name="CMPILERFinalExam" descr="Text&#10;&#10;Description automatically generated">
            <a:hlinkClick r:id="" action="ppaction://media"/>
            <a:extLst>
              <a:ext uri="{FF2B5EF4-FFF2-40B4-BE49-F238E27FC236}">
                <a16:creationId xmlns:a16="http://schemas.microsoft.com/office/drawing/2014/main" id="{07403839-57EC-457C-8769-9CB72351076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48669" y="1863801"/>
            <a:ext cx="7894660" cy="4440746"/>
          </a:xfrm>
          <a:prstGeom prst="rect">
            <a:avLst/>
          </a:prstGeom>
        </p:spPr>
      </p:pic>
    </p:spTree>
    <p:extLst>
      <p:ext uri="{BB962C8B-B14F-4D97-AF65-F5344CB8AC3E}">
        <p14:creationId xmlns:p14="http://schemas.microsoft.com/office/powerpoint/2010/main" val="2075672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1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94B880-E928-418E-838F-E6A888B388B6}"/>
              </a:ext>
            </a:extLst>
          </p:cNvPr>
          <p:cNvSpPr>
            <a:spLocks noGrp="1"/>
          </p:cNvSpPr>
          <p:nvPr>
            <p:ph type="title"/>
          </p:nvPr>
        </p:nvSpPr>
        <p:spPr>
          <a:xfrm>
            <a:off x="1008184" y="174032"/>
            <a:ext cx="10175631" cy="1111843"/>
          </a:xfrm>
        </p:spPr>
        <p:txBody>
          <a:bodyPr anchor="ctr">
            <a:normAutofit/>
          </a:bodyPr>
          <a:lstStyle/>
          <a:p>
            <a:pPr algn="ctr"/>
            <a:r>
              <a:rPr lang="en-US" sz="4000" dirty="0"/>
              <a:t>Lexical Analyzer</a:t>
            </a:r>
          </a:p>
        </p:txBody>
      </p:sp>
      <p:sp>
        <p:nvSpPr>
          <p:cNvPr id="3" name="Content Placeholder 2">
            <a:extLst>
              <a:ext uri="{FF2B5EF4-FFF2-40B4-BE49-F238E27FC236}">
                <a16:creationId xmlns:a16="http://schemas.microsoft.com/office/drawing/2014/main" id="{1CD6823B-2D97-431D-94FA-CE2596D58C81}"/>
              </a:ext>
            </a:extLst>
          </p:cNvPr>
          <p:cNvSpPr>
            <a:spLocks noGrp="1"/>
          </p:cNvSpPr>
          <p:nvPr>
            <p:ph idx="1"/>
          </p:nvPr>
        </p:nvSpPr>
        <p:spPr>
          <a:xfrm>
            <a:off x="1008184" y="1459907"/>
            <a:ext cx="10175630" cy="767904"/>
          </a:xfrm>
        </p:spPr>
        <p:txBody>
          <a:bodyPr anchor="ctr">
            <a:normAutofit fontScale="92500" lnSpcReduction="10000"/>
          </a:bodyPr>
          <a:lstStyle/>
          <a:p>
            <a:pPr marL="0" indent="0" algn="ctr">
              <a:buNone/>
            </a:pPr>
            <a:r>
              <a:rPr lang="en-US" sz="1400" dirty="0"/>
              <a:t>The lexical analyzer was utilized to convert regex input into understandable terminal symbols for the syntax analyzer. In this code DFA was used in order to check and convert the input to the syntax analyzer. In this code depending on the token of the input the first state will check if the token is in the symbol set or the alphanumerical set and then check the other needed terminals. Afterwards it will continue to change the state of the DFA. Thereafter the input will then be converted into terminal nodes.</a:t>
            </a:r>
          </a:p>
        </p:txBody>
      </p:sp>
      <p:pic>
        <p:nvPicPr>
          <p:cNvPr id="7" name="Picture 6">
            <a:extLst>
              <a:ext uri="{FF2B5EF4-FFF2-40B4-BE49-F238E27FC236}">
                <a16:creationId xmlns:a16="http://schemas.microsoft.com/office/drawing/2014/main" id="{67840146-06CD-492A-8DEF-77D8F32114D4}"/>
              </a:ext>
            </a:extLst>
          </p:cNvPr>
          <p:cNvPicPr>
            <a:picLocks noChangeAspect="1"/>
          </p:cNvPicPr>
          <p:nvPr/>
        </p:nvPicPr>
        <p:blipFill>
          <a:blip r:embed="rId2"/>
          <a:stretch>
            <a:fillRect/>
          </a:stretch>
        </p:blipFill>
        <p:spPr>
          <a:xfrm>
            <a:off x="835154" y="2540906"/>
            <a:ext cx="10515595" cy="3627878"/>
          </a:xfrm>
          <a:prstGeom prst="rect">
            <a:avLst/>
          </a:prstGeom>
        </p:spPr>
      </p:pic>
    </p:spTree>
    <p:extLst>
      <p:ext uri="{BB962C8B-B14F-4D97-AF65-F5344CB8AC3E}">
        <p14:creationId xmlns:p14="http://schemas.microsoft.com/office/powerpoint/2010/main" val="42790284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94B880-E928-418E-838F-E6A888B388B6}"/>
              </a:ext>
            </a:extLst>
          </p:cNvPr>
          <p:cNvSpPr>
            <a:spLocks noGrp="1"/>
          </p:cNvSpPr>
          <p:nvPr>
            <p:ph type="title"/>
          </p:nvPr>
        </p:nvSpPr>
        <p:spPr>
          <a:xfrm>
            <a:off x="1008184" y="174032"/>
            <a:ext cx="10175631" cy="1111843"/>
          </a:xfrm>
        </p:spPr>
        <p:txBody>
          <a:bodyPr anchor="ctr">
            <a:normAutofit/>
          </a:bodyPr>
          <a:lstStyle/>
          <a:p>
            <a:pPr algn="ctr"/>
            <a:r>
              <a:rPr lang="en-US" sz="4000" dirty="0"/>
              <a:t>Lexical Analyzer</a:t>
            </a:r>
          </a:p>
        </p:txBody>
      </p:sp>
      <p:sp>
        <p:nvSpPr>
          <p:cNvPr id="3" name="Content Placeholder 2">
            <a:extLst>
              <a:ext uri="{FF2B5EF4-FFF2-40B4-BE49-F238E27FC236}">
                <a16:creationId xmlns:a16="http://schemas.microsoft.com/office/drawing/2014/main" id="{1CD6823B-2D97-431D-94FA-CE2596D58C81}"/>
              </a:ext>
            </a:extLst>
          </p:cNvPr>
          <p:cNvSpPr>
            <a:spLocks noGrp="1"/>
          </p:cNvSpPr>
          <p:nvPr>
            <p:ph idx="1"/>
          </p:nvPr>
        </p:nvSpPr>
        <p:spPr>
          <a:xfrm>
            <a:off x="1008184" y="1459907"/>
            <a:ext cx="10175630" cy="767904"/>
          </a:xfrm>
        </p:spPr>
        <p:txBody>
          <a:bodyPr anchor="ctr">
            <a:normAutofit fontScale="85000" lnSpcReduction="10000"/>
          </a:bodyPr>
          <a:lstStyle/>
          <a:p>
            <a:pPr marL="0" indent="0" algn="ctr">
              <a:buNone/>
            </a:pPr>
            <a:r>
              <a:rPr lang="en-US" sz="2000" dirty="0"/>
              <a:t>Tokenizing was done by splitting the acquired line into individual tokens or characters in which was iterated and check thoroughly by the lexical analyzer. As well as individual characters are organized into understandable terminal tokens such as “</a:t>
            </a:r>
            <a:r>
              <a:rPr lang="en-US" sz="2000" dirty="0" err="1"/>
              <a:t>aaabbababa</a:t>
            </a:r>
            <a:r>
              <a:rPr lang="en-US" sz="2000" dirty="0"/>
              <a:t>” into “character terminal”, “*” into “symbol terminal”.</a:t>
            </a:r>
          </a:p>
        </p:txBody>
      </p:sp>
      <p:pic>
        <p:nvPicPr>
          <p:cNvPr id="5" name="Picture 4" descr="Shape&#10;&#10;Description automatically generated with medium confidence">
            <a:extLst>
              <a:ext uri="{FF2B5EF4-FFF2-40B4-BE49-F238E27FC236}">
                <a16:creationId xmlns:a16="http://schemas.microsoft.com/office/drawing/2014/main" id="{B2CA6744-35BB-418E-8E0C-3E9AA1004060}"/>
              </a:ext>
            </a:extLst>
          </p:cNvPr>
          <p:cNvPicPr>
            <a:picLocks noChangeAspect="1"/>
          </p:cNvPicPr>
          <p:nvPr/>
        </p:nvPicPr>
        <p:blipFill>
          <a:blip r:embed="rId2"/>
          <a:stretch>
            <a:fillRect/>
          </a:stretch>
        </p:blipFill>
        <p:spPr>
          <a:xfrm>
            <a:off x="835154" y="3500454"/>
            <a:ext cx="10515595" cy="1708782"/>
          </a:xfrm>
          <a:prstGeom prst="rect">
            <a:avLst/>
          </a:prstGeom>
        </p:spPr>
      </p:pic>
    </p:spTree>
    <p:extLst>
      <p:ext uri="{BB962C8B-B14F-4D97-AF65-F5344CB8AC3E}">
        <p14:creationId xmlns:p14="http://schemas.microsoft.com/office/powerpoint/2010/main" val="1985935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756965-BC8C-4809-88F7-CEE43EFA324C}"/>
              </a:ext>
            </a:extLst>
          </p:cNvPr>
          <p:cNvSpPr>
            <a:spLocks noGrp="1"/>
          </p:cNvSpPr>
          <p:nvPr>
            <p:ph type="title"/>
          </p:nvPr>
        </p:nvSpPr>
        <p:spPr>
          <a:xfrm>
            <a:off x="1008184" y="174032"/>
            <a:ext cx="10175631" cy="1111843"/>
          </a:xfrm>
        </p:spPr>
        <p:txBody>
          <a:bodyPr anchor="ctr">
            <a:normAutofit/>
          </a:bodyPr>
          <a:lstStyle/>
          <a:p>
            <a:pPr algn="ctr"/>
            <a:r>
              <a:rPr lang="en-US" sz="4000"/>
              <a:t>Syntax Analyzer</a:t>
            </a:r>
          </a:p>
        </p:txBody>
      </p:sp>
      <p:sp>
        <p:nvSpPr>
          <p:cNvPr id="3" name="Content Placeholder 2">
            <a:extLst>
              <a:ext uri="{FF2B5EF4-FFF2-40B4-BE49-F238E27FC236}">
                <a16:creationId xmlns:a16="http://schemas.microsoft.com/office/drawing/2014/main" id="{2F776893-F596-4BD5-A6BB-B741884F7F91}"/>
              </a:ext>
            </a:extLst>
          </p:cNvPr>
          <p:cNvSpPr>
            <a:spLocks noGrp="1"/>
          </p:cNvSpPr>
          <p:nvPr>
            <p:ph idx="1"/>
          </p:nvPr>
        </p:nvSpPr>
        <p:spPr>
          <a:xfrm>
            <a:off x="838202" y="1459907"/>
            <a:ext cx="10515595" cy="1043596"/>
          </a:xfrm>
        </p:spPr>
        <p:txBody>
          <a:bodyPr anchor="ctr">
            <a:normAutofit fontScale="92500" lnSpcReduction="10000"/>
          </a:bodyPr>
          <a:lstStyle/>
          <a:p>
            <a:pPr marL="0" indent="0" algn="ctr">
              <a:buNone/>
            </a:pPr>
            <a:r>
              <a:rPr lang="en-US" sz="1600" dirty="0"/>
              <a:t>The syntax analyzer was built from a LL(1) parser through using the First and Follow sets and the look up table First we populate the look up table then we check if the grammar top is a terminal node then we check if there exist a transition from the lookup table that acquires the lexicalized input tokens. If there’s no transition the analyzer will return a reject if there is, the analyzer will proceed to expand the grammar, then eventually will compare the terminal symbols if it reaches a terminal grammar top then pop and repeat the process.</a:t>
            </a:r>
          </a:p>
        </p:txBody>
      </p:sp>
      <p:pic>
        <p:nvPicPr>
          <p:cNvPr id="5" name="Picture 4">
            <a:extLst>
              <a:ext uri="{FF2B5EF4-FFF2-40B4-BE49-F238E27FC236}">
                <a16:creationId xmlns:a16="http://schemas.microsoft.com/office/drawing/2014/main" id="{6C54B658-9E28-4026-AFCA-D1B4DD6193EE}"/>
              </a:ext>
            </a:extLst>
          </p:cNvPr>
          <p:cNvPicPr>
            <a:picLocks noChangeAspect="1"/>
          </p:cNvPicPr>
          <p:nvPr/>
        </p:nvPicPr>
        <p:blipFill>
          <a:blip r:embed="rId2"/>
          <a:stretch>
            <a:fillRect/>
          </a:stretch>
        </p:blipFill>
        <p:spPr>
          <a:xfrm>
            <a:off x="835154" y="2698639"/>
            <a:ext cx="10515595" cy="3312413"/>
          </a:xfrm>
          <a:prstGeom prst="rect">
            <a:avLst/>
          </a:prstGeom>
        </p:spPr>
      </p:pic>
    </p:spTree>
    <p:extLst>
      <p:ext uri="{BB962C8B-B14F-4D97-AF65-F5344CB8AC3E}">
        <p14:creationId xmlns:p14="http://schemas.microsoft.com/office/powerpoint/2010/main" val="2601316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19">
            <a:extLst>
              <a:ext uri="{FF2B5EF4-FFF2-40B4-BE49-F238E27FC236}">
                <a16:creationId xmlns:a16="http://schemas.microsoft.com/office/drawing/2014/main" id="{7D5D2E51-A652-4FCB-ADE3-8974F2723C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1" name="Freeform: Shape 21">
            <a:extLst>
              <a:ext uri="{FF2B5EF4-FFF2-40B4-BE49-F238E27FC236}">
                <a16:creationId xmlns:a16="http://schemas.microsoft.com/office/drawing/2014/main" id="{08E18253-076D-4D89-968E-FCD8887E2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2" name="Freeform: Shape 23">
            <a:extLst>
              <a:ext uri="{FF2B5EF4-FFF2-40B4-BE49-F238E27FC236}">
                <a16:creationId xmlns:a16="http://schemas.microsoft.com/office/drawing/2014/main" id="{F6EBCC24-DE3B-4BAD-9624-83E1C2D66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5CC85B9-B2D1-4E8F-9839-04003E5B608F}"/>
              </a:ext>
            </a:extLst>
          </p:cNvPr>
          <p:cNvSpPr>
            <a:spLocks noGrp="1"/>
          </p:cNvSpPr>
          <p:nvPr>
            <p:ph type="title"/>
          </p:nvPr>
        </p:nvSpPr>
        <p:spPr>
          <a:xfrm>
            <a:off x="438912" y="859536"/>
            <a:ext cx="4837176" cy="1243584"/>
          </a:xfrm>
        </p:spPr>
        <p:txBody>
          <a:bodyPr>
            <a:normAutofit/>
          </a:bodyPr>
          <a:lstStyle/>
          <a:p>
            <a:r>
              <a:rPr lang="en-US" sz="3400"/>
              <a:t>Syntax Analyzer</a:t>
            </a:r>
          </a:p>
        </p:txBody>
      </p:sp>
      <p:sp>
        <p:nvSpPr>
          <p:cNvPr id="33" name="Rectangle 25">
            <a:extLst>
              <a:ext uri="{FF2B5EF4-FFF2-40B4-BE49-F238E27FC236}">
                <a16:creationId xmlns:a16="http://schemas.microsoft.com/office/drawing/2014/main" id="{8C07AF1D-AB44-447B-BC2F-DBECCC06C0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Rectangle 27">
            <a:extLst>
              <a:ext uri="{FF2B5EF4-FFF2-40B4-BE49-F238E27FC236}">
                <a16:creationId xmlns:a16="http://schemas.microsoft.com/office/drawing/2014/main" id="{6FCD70E2-BD62-41E4-975D-E58B07928F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F1395F52-C071-48E5-B6A3-4A5169E95EB4}"/>
              </a:ext>
            </a:extLst>
          </p:cNvPr>
          <p:cNvSpPr>
            <a:spLocks noGrp="1"/>
          </p:cNvSpPr>
          <p:nvPr>
            <p:ph idx="1"/>
          </p:nvPr>
        </p:nvSpPr>
        <p:spPr>
          <a:xfrm>
            <a:off x="438912" y="2514600"/>
            <a:ext cx="4837176" cy="3666744"/>
          </a:xfrm>
        </p:spPr>
        <p:txBody>
          <a:bodyPr>
            <a:normAutofit/>
          </a:bodyPr>
          <a:lstStyle/>
          <a:p>
            <a:pPr marL="0" indent="0">
              <a:buNone/>
            </a:pPr>
            <a:r>
              <a:rPr lang="en-US" sz="1800" dirty="0"/>
              <a:t>This is the grammar used for the lookup table In which was converted into a lookup table through utilizing first and follow sets. The lookup table was then populated through a</a:t>
            </a:r>
            <a:br>
              <a:rPr lang="en-US" sz="1800" dirty="0"/>
            </a:br>
            <a:r>
              <a:rPr lang="en-US" sz="1800" dirty="0"/>
              <a:t>HashMap of </a:t>
            </a:r>
            <a:r>
              <a:rPr lang="en-US" sz="1800" dirty="0" err="1"/>
              <a:t>HashMaps</a:t>
            </a:r>
            <a:r>
              <a:rPr lang="en-US" sz="1800" dirty="0"/>
              <a:t> almost like</a:t>
            </a:r>
            <a:br>
              <a:rPr lang="en-US" sz="1800" dirty="0"/>
            </a:br>
            <a:r>
              <a:rPr lang="en-US" sz="1800" dirty="0"/>
              <a:t>a 2D array.</a:t>
            </a:r>
          </a:p>
        </p:txBody>
      </p:sp>
      <p:graphicFrame>
        <p:nvGraphicFramePr>
          <p:cNvPr id="11" name="Table 10">
            <a:extLst>
              <a:ext uri="{FF2B5EF4-FFF2-40B4-BE49-F238E27FC236}">
                <a16:creationId xmlns:a16="http://schemas.microsoft.com/office/drawing/2014/main" id="{2D4F61E3-A2C2-4D1D-AA93-CF50539C0F87}"/>
              </a:ext>
            </a:extLst>
          </p:cNvPr>
          <p:cNvGraphicFramePr>
            <a:graphicFrameLocks noGrp="1"/>
          </p:cNvGraphicFramePr>
          <p:nvPr>
            <p:extLst>
              <p:ext uri="{D42A27DB-BD31-4B8C-83A1-F6EECF244321}">
                <p14:modId xmlns:p14="http://schemas.microsoft.com/office/powerpoint/2010/main" val="2642676019"/>
              </p:ext>
            </p:extLst>
          </p:nvPr>
        </p:nvGraphicFramePr>
        <p:xfrm>
          <a:off x="3719398" y="3414441"/>
          <a:ext cx="8033690" cy="2860352"/>
        </p:xfrm>
        <a:graphic>
          <a:graphicData uri="http://schemas.openxmlformats.org/drawingml/2006/table">
            <a:tbl>
              <a:tblPr>
                <a:tableStyleId>{5C22544A-7EE6-4342-B048-85BDC9FD1C3A}</a:tableStyleId>
              </a:tblPr>
              <a:tblGrid>
                <a:gridCol w="878399">
                  <a:extLst>
                    <a:ext uri="{9D8B030D-6E8A-4147-A177-3AD203B41FA5}">
                      <a16:colId xmlns:a16="http://schemas.microsoft.com/office/drawing/2014/main" val="1844239504"/>
                    </a:ext>
                  </a:extLst>
                </a:gridCol>
                <a:gridCol w="841799">
                  <a:extLst>
                    <a:ext uri="{9D8B030D-6E8A-4147-A177-3AD203B41FA5}">
                      <a16:colId xmlns:a16="http://schemas.microsoft.com/office/drawing/2014/main" val="141854229"/>
                    </a:ext>
                  </a:extLst>
                </a:gridCol>
                <a:gridCol w="1427398">
                  <a:extLst>
                    <a:ext uri="{9D8B030D-6E8A-4147-A177-3AD203B41FA5}">
                      <a16:colId xmlns:a16="http://schemas.microsoft.com/office/drawing/2014/main" val="1982432366"/>
                    </a:ext>
                  </a:extLst>
                </a:gridCol>
                <a:gridCol w="841799">
                  <a:extLst>
                    <a:ext uri="{9D8B030D-6E8A-4147-A177-3AD203B41FA5}">
                      <a16:colId xmlns:a16="http://schemas.microsoft.com/office/drawing/2014/main" val="666803821"/>
                    </a:ext>
                  </a:extLst>
                </a:gridCol>
                <a:gridCol w="1061399">
                  <a:extLst>
                    <a:ext uri="{9D8B030D-6E8A-4147-A177-3AD203B41FA5}">
                      <a16:colId xmlns:a16="http://schemas.microsoft.com/office/drawing/2014/main" val="760047937"/>
                    </a:ext>
                  </a:extLst>
                </a:gridCol>
                <a:gridCol w="1097998">
                  <a:extLst>
                    <a:ext uri="{9D8B030D-6E8A-4147-A177-3AD203B41FA5}">
                      <a16:colId xmlns:a16="http://schemas.microsoft.com/office/drawing/2014/main" val="3483906733"/>
                    </a:ext>
                  </a:extLst>
                </a:gridCol>
                <a:gridCol w="1061399">
                  <a:extLst>
                    <a:ext uri="{9D8B030D-6E8A-4147-A177-3AD203B41FA5}">
                      <a16:colId xmlns:a16="http://schemas.microsoft.com/office/drawing/2014/main" val="246049954"/>
                    </a:ext>
                  </a:extLst>
                </a:gridCol>
                <a:gridCol w="823499">
                  <a:extLst>
                    <a:ext uri="{9D8B030D-6E8A-4147-A177-3AD203B41FA5}">
                      <a16:colId xmlns:a16="http://schemas.microsoft.com/office/drawing/2014/main" val="256539605"/>
                    </a:ext>
                  </a:extLst>
                </a:gridCol>
              </a:tblGrid>
              <a:tr h="357544">
                <a:tc>
                  <a:txBody>
                    <a:bodyPr/>
                    <a:lstStyle/>
                    <a:p>
                      <a:pPr algn="l" fontAlgn="b"/>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ctr"/>
                      <a:r>
                        <a:rPr lang="en-US" sz="1400" u="none" strike="noStrike">
                          <a:effectLst/>
                        </a:rPr>
                        <a:t>$</a:t>
                      </a:r>
                      <a:endParaRPr lang="en-US" sz="1400" b="1"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a:t>
                      </a:r>
                      <a:endParaRPr lang="en-US" sz="1400" b="1"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a:t>
                      </a:r>
                      <a:endParaRPr lang="en-US" sz="1400" b="1"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x</a:t>
                      </a:r>
                      <a:endParaRPr lang="en-US" sz="1400" b="1"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y</a:t>
                      </a:r>
                      <a:endParaRPr lang="en-US" sz="1400" b="1"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u</a:t>
                      </a:r>
                      <a:endParaRPr lang="en-US" sz="1400" b="1"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e</a:t>
                      </a:r>
                      <a:endParaRPr lang="en-US" sz="1400" b="1" i="0" u="none" strike="noStrike">
                        <a:solidFill>
                          <a:srgbClr val="777777"/>
                        </a:solidFill>
                        <a:effectLst/>
                        <a:latin typeface="Helvetica" pitchFamily="2" charset="0"/>
                      </a:endParaRPr>
                    </a:p>
                  </a:txBody>
                  <a:tcPr marL="7620" marR="7620" marT="7620" marB="0" anchor="ctr"/>
                </a:tc>
                <a:extLst>
                  <a:ext uri="{0D108BD9-81ED-4DB2-BD59-A6C34878D82A}">
                    <a16:rowId xmlns:a16="http://schemas.microsoft.com/office/drawing/2014/main" val="1868525824"/>
                  </a:ext>
                </a:extLst>
              </a:tr>
              <a:tr h="357544">
                <a:tc>
                  <a:txBody>
                    <a:bodyPr/>
                    <a:lstStyle/>
                    <a:p>
                      <a:pPr algn="ctr" fontAlgn="ctr"/>
                      <a:r>
                        <a:rPr lang="en-US" sz="1400" u="none" strike="noStrike">
                          <a:effectLst/>
                        </a:rPr>
                        <a:t>S</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A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extLst>
                  <a:ext uri="{0D108BD9-81ED-4DB2-BD59-A6C34878D82A}">
                    <a16:rowId xmlns:a16="http://schemas.microsoft.com/office/drawing/2014/main" val="1360173810"/>
                  </a:ext>
                </a:extLst>
              </a:tr>
              <a:tr h="357544">
                <a:tc>
                  <a:txBody>
                    <a:bodyPr/>
                    <a:lstStyle/>
                    <a:p>
                      <a:pPr algn="ctr" fontAlgn="ctr"/>
                      <a:r>
                        <a:rPr lang="en-US" sz="1400" u="none" strike="noStrike">
                          <a:effectLst/>
                        </a:rPr>
                        <a:t>A</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dirty="0">
                          <a:effectLst/>
                        </a:rPr>
                        <a:t>( F ) C</a:t>
                      </a:r>
                      <a:endParaRPr lang="en-US" sz="1400" b="0" i="0" u="none" strike="noStrike" dirty="0">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dirty="0">
                          <a:effectLst/>
                        </a:rPr>
                        <a:t>B</a:t>
                      </a:r>
                      <a:endParaRPr lang="en-US" sz="1400" b="0" i="0" u="none" strike="noStrike" dirty="0">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extLst>
                  <a:ext uri="{0D108BD9-81ED-4DB2-BD59-A6C34878D82A}">
                    <a16:rowId xmlns:a16="http://schemas.microsoft.com/office/drawing/2014/main" val="1691277182"/>
                  </a:ext>
                </a:extLst>
              </a:tr>
              <a:tr h="357544">
                <a:tc>
                  <a:txBody>
                    <a:bodyPr/>
                    <a:lstStyle/>
                    <a:p>
                      <a:pPr algn="ctr" fontAlgn="ctr"/>
                      <a:r>
                        <a:rPr lang="en-US" sz="1400" u="none" strike="noStrike">
                          <a:effectLst/>
                        </a:rPr>
                        <a:t>B</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x C</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extLst>
                  <a:ext uri="{0D108BD9-81ED-4DB2-BD59-A6C34878D82A}">
                    <a16:rowId xmlns:a16="http://schemas.microsoft.com/office/drawing/2014/main" val="2430124322"/>
                  </a:ext>
                </a:extLst>
              </a:tr>
              <a:tr h="357544">
                <a:tc>
                  <a:txBody>
                    <a:bodyPr/>
                    <a:lstStyle/>
                    <a:p>
                      <a:pPr algn="ctr" fontAlgn="ctr"/>
                      <a:r>
                        <a:rPr lang="en-US" sz="1400" u="none" strike="noStrike">
                          <a:effectLst/>
                        </a:rPr>
                        <a:t>C</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l-GR" sz="1400" u="none" strike="noStrike">
                          <a:effectLst/>
                        </a:rPr>
                        <a:t>ε</a:t>
                      </a:r>
                      <a:endParaRPr lang="el-GR"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dirty="0">
                          <a:effectLst/>
                        </a:rPr>
                        <a:t> A</a:t>
                      </a:r>
                      <a:endParaRPr lang="en-US" sz="1400" b="0" i="0" u="none" strike="noStrike" dirty="0">
                        <a:solidFill>
                          <a:srgbClr val="777777"/>
                        </a:solidFill>
                        <a:effectLst/>
                        <a:latin typeface="Helvetica" pitchFamily="2" charset="0"/>
                      </a:endParaRPr>
                    </a:p>
                  </a:txBody>
                  <a:tcPr marL="7620" marR="7620" marT="7620" marB="0" anchor="ctr"/>
                </a:tc>
                <a:tc>
                  <a:txBody>
                    <a:bodyPr/>
                    <a:lstStyle/>
                    <a:p>
                      <a:pPr algn="ctr" fontAlgn="ctr"/>
                      <a:r>
                        <a:rPr lang="el-GR" sz="1400" u="none" strike="noStrike">
                          <a:effectLst/>
                        </a:rPr>
                        <a:t>ε</a:t>
                      </a:r>
                      <a:endParaRPr lang="el-GR"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dirty="0">
                          <a:effectLst/>
                        </a:rPr>
                        <a:t>A </a:t>
                      </a:r>
                      <a:endParaRPr lang="en-US" sz="1400" b="0" i="0" u="none" strike="noStrike" dirty="0">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y G</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D</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extLst>
                  <a:ext uri="{0D108BD9-81ED-4DB2-BD59-A6C34878D82A}">
                    <a16:rowId xmlns:a16="http://schemas.microsoft.com/office/drawing/2014/main" val="1173978293"/>
                  </a:ext>
                </a:extLst>
              </a:tr>
              <a:tr h="357544">
                <a:tc>
                  <a:txBody>
                    <a:bodyPr/>
                    <a:lstStyle/>
                    <a:p>
                      <a:pPr algn="ctr" fontAlgn="ctr"/>
                      <a:r>
                        <a:rPr lang="en-US" sz="1400" u="none" strike="noStrike">
                          <a:effectLst/>
                        </a:rPr>
                        <a:t>D</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u F</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extLst>
                  <a:ext uri="{0D108BD9-81ED-4DB2-BD59-A6C34878D82A}">
                    <a16:rowId xmlns:a16="http://schemas.microsoft.com/office/drawing/2014/main" val="2134436160"/>
                  </a:ext>
                </a:extLst>
              </a:tr>
              <a:tr h="357544">
                <a:tc>
                  <a:txBody>
                    <a:bodyPr/>
                    <a:lstStyle/>
                    <a:p>
                      <a:pPr algn="ctr" fontAlgn="ctr"/>
                      <a:r>
                        <a:rPr lang="en-US" sz="1400" u="none" strike="noStrike">
                          <a:effectLst/>
                        </a:rPr>
                        <a:t>F</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A</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A</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e</a:t>
                      </a:r>
                      <a:endParaRPr lang="en-US" sz="1400" b="0" i="0" u="none" strike="noStrike">
                        <a:solidFill>
                          <a:srgbClr val="777777"/>
                        </a:solidFill>
                        <a:effectLst/>
                        <a:latin typeface="Helvetica" pitchFamily="2" charset="0"/>
                      </a:endParaRPr>
                    </a:p>
                  </a:txBody>
                  <a:tcPr marL="7620" marR="7620" marT="7620" marB="0" anchor="ctr"/>
                </a:tc>
                <a:extLst>
                  <a:ext uri="{0D108BD9-81ED-4DB2-BD59-A6C34878D82A}">
                    <a16:rowId xmlns:a16="http://schemas.microsoft.com/office/drawing/2014/main" val="4216041555"/>
                  </a:ext>
                </a:extLst>
              </a:tr>
              <a:tr h="357544">
                <a:tc>
                  <a:txBody>
                    <a:bodyPr/>
                    <a:lstStyle/>
                    <a:p>
                      <a:pPr algn="ctr" fontAlgn="ctr"/>
                      <a:r>
                        <a:rPr lang="en-US" sz="1400" u="none" strike="noStrike">
                          <a:effectLst/>
                        </a:rPr>
                        <a:t>G</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l-GR" sz="1400" u="none" strike="noStrike">
                          <a:effectLst/>
                        </a:rPr>
                        <a:t>ε</a:t>
                      </a:r>
                      <a:endParaRPr lang="el-GR"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A</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l-GR" sz="1400" u="none" strike="noStrike">
                          <a:effectLst/>
                        </a:rPr>
                        <a:t>ε</a:t>
                      </a:r>
                      <a:endParaRPr lang="el-GR"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A</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 </a:t>
                      </a:r>
                      <a:endParaRPr lang="en-US" sz="1400" b="0" i="0" u="none" strike="noStrike">
                        <a:solidFill>
                          <a:srgbClr val="777777"/>
                        </a:solidFill>
                        <a:effectLst/>
                        <a:latin typeface="Helvetica" pitchFamily="2" charset="0"/>
                      </a:endParaRPr>
                    </a:p>
                  </a:txBody>
                  <a:tcPr marL="7620" marR="7620" marT="7620" marB="0" anchor="ctr"/>
                </a:tc>
                <a:tc>
                  <a:txBody>
                    <a:bodyPr/>
                    <a:lstStyle/>
                    <a:p>
                      <a:pPr algn="ctr" fontAlgn="ctr"/>
                      <a:r>
                        <a:rPr lang="en-US" sz="1400" u="none" strike="noStrike">
                          <a:effectLst/>
                        </a:rPr>
                        <a:t>D</a:t>
                      </a:r>
                      <a:endParaRPr lang="en-US" sz="1400" b="0" i="0" u="none" strike="noStrike">
                        <a:solidFill>
                          <a:srgbClr val="777777"/>
                        </a:solidFill>
                        <a:effectLst/>
                        <a:latin typeface="Helvetica" pitchFamily="2" charset="0"/>
                      </a:endParaRPr>
                    </a:p>
                  </a:txBody>
                  <a:tcPr marL="7620" marR="7620" marT="7620" marB="0" anchor="ctr"/>
                </a:tc>
                <a:tc>
                  <a:txBody>
                    <a:bodyPr/>
                    <a:lstStyle/>
                    <a:p>
                      <a:pPr algn="l" fontAlgn="b"/>
                      <a:r>
                        <a:rPr lang="en-US" sz="1100" u="none" strike="noStrike" dirty="0">
                          <a:effectLst/>
                        </a:rPr>
                        <a:t> </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059633532"/>
                  </a:ext>
                </a:extLst>
              </a:tr>
            </a:tbl>
          </a:graphicData>
        </a:graphic>
      </p:graphicFrame>
      <p:pic>
        <p:nvPicPr>
          <p:cNvPr id="6" name="Picture 5">
            <a:extLst>
              <a:ext uri="{FF2B5EF4-FFF2-40B4-BE49-F238E27FC236}">
                <a16:creationId xmlns:a16="http://schemas.microsoft.com/office/drawing/2014/main" id="{C99D05D6-8064-484F-88CE-CE101E57BB3B}"/>
              </a:ext>
            </a:extLst>
          </p:cNvPr>
          <p:cNvPicPr>
            <a:picLocks noChangeAspect="1"/>
          </p:cNvPicPr>
          <p:nvPr/>
        </p:nvPicPr>
        <p:blipFill>
          <a:blip r:embed="rId2"/>
          <a:stretch>
            <a:fillRect/>
          </a:stretch>
        </p:blipFill>
        <p:spPr>
          <a:xfrm>
            <a:off x="3865390" y="316167"/>
            <a:ext cx="2077105" cy="1719896"/>
          </a:xfrm>
          <a:prstGeom prst="rect">
            <a:avLst/>
          </a:prstGeom>
        </p:spPr>
      </p:pic>
      <p:pic>
        <p:nvPicPr>
          <p:cNvPr id="12" name="Picture 11">
            <a:extLst>
              <a:ext uri="{FF2B5EF4-FFF2-40B4-BE49-F238E27FC236}">
                <a16:creationId xmlns:a16="http://schemas.microsoft.com/office/drawing/2014/main" id="{7E28D7FB-26E7-4ED6-8BD8-CB23037881BF}"/>
              </a:ext>
            </a:extLst>
          </p:cNvPr>
          <p:cNvPicPr>
            <a:picLocks noChangeAspect="1"/>
          </p:cNvPicPr>
          <p:nvPr/>
        </p:nvPicPr>
        <p:blipFill>
          <a:blip r:embed="rId3"/>
          <a:stretch>
            <a:fillRect/>
          </a:stretch>
        </p:blipFill>
        <p:spPr>
          <a:xfrm>
            <a:off x="6534913" y="167791"/>
            <a:ext cx="4965901" cy="3078859"/>
          </a:xfrm>
          <a:prstGeom prst="rect">
            <a:avLst/>
          </a:prstGeom>
        </p:spPr>
      </p:pic>
    </p:spTree>
    <p:extLst>
      <p:ext uri="{BB962C8B-B14F-4D97-AF65-F5344CB8AC3E}">
        <p14:creationId xmlns:p14="http://schemas.microsoft.com/office/powerpoint/2010/main" val="23943762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TotalTime>
  <Words>382</Words>
  <Application>Microsoft Office PowerPoint</Application>
  <PresentationFormat>Widescreen</PresentationFormat>
  <Paragraphs>72</Paragraphs>
  <Slides>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Calibri Light</vt:lpstr>
      <vt:lpstr>Helvetica</vt:lpstr>
      <vt:lpstr>Office Theme</vt:lpstr>
      <vt:lpstr>Lenard Balwin To  CMPILER S11</vt:lpstr>
      <vt:lpstr>Lexical Analyzer</vt:lpstr>
      <vt:lpstr>Lexical Analyzer</vt:lpstr>
      <vt:lpstr>Syntax Analyzer</vt:lpstr>
      <vt:lpstr>Syntax Analyzer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Lenard Balwin To  CMPILER S11</dc:title>
  <dc:creator>Lenard Balwin  L. To</dc:creator>
  <cp:lastModifiedBy>Lenard Balwin  L. To</cp:lastModifiedBy>
  <cp:revision>13</cp:revision>
  <dcterms:created xsi:type="dcterms:W3CDTF">2021-02-07T12:26:47Z</dcterms:created>
  <dcterms:modified xsi:type="dcterms:W3CDTF">2021-02-09T05:50:05Z</dcterms:modified>
</cp:coreProperties>
</file>

<file path=docProps/thumbnail.jpeg>
</file>